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60" r:id="rId5"/>
    <p:sldId id="259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19" autoAdjust="0"/>
    <p:restoredTop sz="94709" autoAdjust="0"/>
  </p:normalViewPr>
  <p:slideViewPr>
    <p:cSldViewPr>
      <p:cViewPr varScale="1">
        <p:scale>
          <a:sx n="70" d="100"/>
          <a:sy n="70" d="100"/>
        </p:scale>
        <p:origin x="-5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0915B63-28A3-4456-A810-2231918CFE36}" type="datetimeFigureOut">
              <a:rPr lang="en-US" smtClean="0"/>
              <a:pPr/>
              <a:t>8/27/2011</a:t>
            </a:fld>
            <a:endParaRPr lang="en-US" dirty="0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57BBB86-93C5-40FE-AC72-D410D0FD5D1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0915B63-28A3-4456-A810-2231918CFE36}" type="datetimeFigureOut">
              <a:rPr lang="en-US" smtClean="0"/>
              <a:pPr/>
              <a:t>8/27/2011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57BBB86-93C5-40FE-AC72-D410D0FD5D1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0915B63-28A3-4456-A810-2231918CFE36}" type="datetimeFigureOut">
              <a:rPr lang="en-US" smtClean="0"/>
              <a:pPr/>
              <a:t>8/27/2011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57BBB86-93C5-40FE-AC72-D410D0FD5D1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0915B63-28A3-4456-A810-2231918CFE36}" type="datetimeFigureOut">
              <a:rPr lang="en-US" smtClean="0"/>
              <a:pPr/>
              <a:t>8/27/2011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57BBB86-93C5-40FE-AC72-D410D0FD5D1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0915B63-28A3-4456-A810-2231918CFE36}" type="datetimeFigureOut">
              <a:rPr lang="en-US" smtClean="0"/>
              <a:pPr/>
              <a:t>8/27/2011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57BBB86-93C5-40FE-AC72-D410D0FD5D1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0915B63-28A3-4456-A810-2231918CFE36}" type="datetimeFigureOut">
              <a:rPr lang="en-US" smtClean="0"/>
              <a:pPr/>
              <a:t>8/27/2011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57BBB86-93C5-40FE-AC72-D410D0FD5D1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0915B63-28A3-4456-A810-2231918CFE36}" type="datetimeFigureOut">
              <a:rPr lang="en-US" smtClean="0"/>
              <a:pPr/>
              <a:t>8/27/2011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57BBB86-93C5-40FE-AC72-D410D0FD5D1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0915B63-28A3-4456-A810-2231918CFE36}" type="datetimeFigureOut">
              <a:rPr lang="en-US" smtClean="0"/>
              <a:pPr/>
              <a:t>8/27/2011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57BBB86-93C5-40FE-AC72-D410D0FD5D1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0915B63-28A3-4456-A810-2231918CFE36}" type="datetimeFigureOut">
              <a:rPr lang="en-US" smtClean="0"/>
              <a:pPr/>
              <a:t>8/27/2011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57BBB86-93C5-40FE-AC72-D410D0FD5D1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0915B63-28A3-4456-A810-2231918CFE36}" type="datetimeFigureOut">
              <a:rPr lang="en-US" smtClean="0"/>
              <a:pPr/>
              <a:t>8/27/2011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57BBB86-93C5-40FE-AC72-D410D0FD5D1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0915B63-28A3-4456-A810-2231918CFE36}" type="datetimeFigureOut">
              <a:rPr lang="en-US" smtClean="0"/>
              <a:pPr/>
              <a:t>8/27/2011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57BBB86-93C5-40FE-AC72-D410D0FD5D1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E0915B63-28A3-4456-A810-2231918CFE36}" type="datetimeFigureOut">
              <a:rPr lang="en-US" smtClean="0"/>
              <a:pPr/>
              <a:t>8/27/2011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157BBB86-93C5-40FE-AC72-D410D0FD5D1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Graphics in C Language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2971800"/>
          </a:xfrm>
        </p:spPr>
        <p:txBody>
          <a:bodyPr>
            <a:normAutofit/>
          </a:bodyPr>
          <a:lstStyle/>
          <a:p>
            <a:pPr algn="l">
              <a:buFont typeface="Arial" pitchFamily="34" charset="0"/>
              <a:buChar char="•"/>
            </a:pPr>
            <a:r>
              <a:rPr lang="en-US" dirty="0" smtClean="0"/>
              <a:t>Introduction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/>
              <a:t>Textcolor</a:t>
            </a:r>
          </a:p>
          <a:p>
            <a:pPr algn="l">
              <a:buFont typeface="Arial" pitchFamily="34" charset="0"/>
              <a:buChar char="•"/>
            </a:pPr>
            <a:endParaRPr lang="en-US" dirty="0" smtClean="0"/>
          </a:p>
          <a:p>
            <a:pPr algn="l">
              <a:buFont typeface="Arial" pitchFamily="34" charset="0"/>
              <a:buChar char="•"/>
            </a:pPr>
            <a:endParaRPr lang="en-US" dirty="0" smtClean="0"/>
          </a:p>
          <a:p>
            <a:pPr algn="l">
              <a:buFont typeface="Arial" pitchFamily="34" charset="0"/>
              <a:buChar char="•"/>
            </a:pPr>
            <a:endParaRPr lang="en-US" dirty="0" smtClean="0"/>
          </a:p>
          <a:p>
            <a:pPr algn="l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Normally Many Peoples don’t knows that C Language is Providing a Good Graphics Tools.</a:t>
            </a:r>
          </a:p>
          <a:p>
            <a:r>
              <a:rPr lang="en-US" dirty="0" smtClean="0"/>
              <a:t>C language have Wide Collection of Graphics Functions.</a:t>
            </a:r>
          </a:p>
          <a:p>
            <a:r>
              <a:rPr lang="en-US" dirty="0" smtClean="0"/>
              <a:t>Here We are going to Explain you some of that Functions.</a:t>
            </a:r>
          </a:p>
          <a:p>
            <a:r>
              <a:rPr lang="en-US" dirty="0" smtClean="0"/>
              <a:t>That are Shown below: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Coloring Fonts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  <a:ln cmpd="sng">
            <a:solidFill>
              <a:schemeClr val="tx1">
                <a:alpha val="25000"/>
              </a:schemeClr>
            </a:solidFill>
          </a:ln>
        </p:spPr>
        <p:txBody>
          <a:bodyPr>
            <a:normAutofit lnSpcReduction="10000"/>
          </a:bodyPr>
          <a:lstStyle/>
          <a:p>
            <a:r>
              <a:rPr lang="en-US" dirty="0" smtClean="0"/>
              <a:t>In C language There is one Function that Provides to Change the color of font in output.</a:t>
            </a:r>
          </a:p>
          <a:p>
            <a:r>
              <a:rPr lang="en-US" dirty="0" smtClean="0"/>
              <a:t>The Function Name is </a:t>
            </a:r>
            <a:r>
              <a:rPr lang="en-US" b="1" u="sng" dirty="0" smtClean="0"/>
              <a:t>Textcolor</a:t>
            </a:r>
            <a:r>
              <a:rPr lang="en-US" dirty="0" smtClean="0"/>
              <a:t>.</a:t>
            </a:r>
          </a:p>
          <a:p>
            <a:r>
              <a:rPr lang="en-US" sz="3600" b="1" u="sng" dirty="0" smtClean="0"/>
              <a:t>Syntax</a:t>
            </a:r>
            <a:r>
              <a:rPr lang="en-US" dirty="0" smtClean="0"/>
              <a:t>:   textcolor(colorcode);</a:t>
            </a:r>
          </a:p>
          <a:p>
            <a:r>
              <a:rPr lang="en-US" dirty="0" smtClean="0"/>
              <a:t>You can see Above </a:t>
            </a:r>
            <a:r>
              <a:rPr lang="en-US" b="1" dirty="0" smtClean="0"/>
              <a:t>textcolor </a:t>
            </a:r>
            <a:r>
              <a:rPr lang="en-US" dirty="0" smtClean="0"/>
              <a:t>is keyword of C language.</a:t>
            </a:r>
          </a:p>
          <a:p>
            <a:r>
              <a:rPr lang="en-US" dirty="0" smtClean="0"/>
              <a:t>In C Language color is accessed by code which is defined in C language.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Coloring Fonts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Here </a:t>
            </a:r>
            <a:r>
              <a:rPr lang="en-US" b="1" u="sng" dirty="0" smtClean="0"/>
              <a:t>Printf</a:t>
            </a:r>
            <a:r>
              <a:rPr lang="en-US" dirty="0" smtClean="0"/>
              <a:t> keyword must contain </a:t>
            </a:r>
            <a:r>
              <a:rPr lang="en-US" b="1" u="sng" dirty="0" smtClean="0"/>
              <a:t>c </a:t>
            </a:r>
            <a:r>
              <a:rPr lang="en-US" dirty="0" smtClean="0"/>
              <a:t>Before it.</a:t>
            </a:r>
          </a:p>
          <a:p>
            <a:r>
              <a:rPr lang="en-US" b="1" u="sng" dirty="0" smtClean="0"/>
              <a:t>Syntax: </a:t>
            </a:r>
            <a:r>
              <a:rPr lang="en-US" dirty="0" smtClean="0"/>
              <a:t> cprintf(“”);</a:t>
            </a:r>
          </a:p>
          <a:p>
            <a:endParaRPr lang="en-US" b="1" u="sng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Coloring Fonts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447800"/>
            <a:ext cx="7498080" cy="4800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Here is the simple Program for texcolor.</a:t>
            </a:r>
          </a:p>
          <a:p>
            <a:pPr>
              <a:buNone/>
            </a:pPr>
            <a:r>
              <a:rPr lang="en-US" dirty="0" smtClean="0"/>
              <a:t>#include&lt;</a:t>
            </a:r>
            <a:r>
              <a:rPr lang="en-US" dirty="0" err="1" smtClean="0"/>
              <a:t>stdio.h</a:t>
            </a:r>
            <a:r>
              <a:rPr lang="en-US" dirty="0" smtClean="0"/>
              <a:t>&gt;</a:t>
            </a:r>
          </a:p>
          <a:p>
            <a:pPr>
              <a:buNone/>
            </a:pPr>
            <a:r>
              <a:rPr lang="en-US" dirty="0" smtClean="0"/>
              <a:t>#include&lt;</a:t>
            </a:r>
            <a:r>
              <a:rPr lang="en-US" dirty="0" err="1" smtClean="0"/>
              <a:t>conio.h</a:t>
            </a:r>
            <a:r>
              <a:rPr lang="en-US" dirty="0" smtClean="0"/>
              <a:t>&gt;</a:t>
            </a:r>
          </a:p>
          <a:p>
            <a:pPr>
              <a:buNone/>
            </a:pPr>
            <a:r>
              <a:rPr lang="en-US" dirty="0" smtClean="0"/>
              <a:t>Void main()</a:t>
            </a:r>
          </a:p>
          <a:p>
            <a:pPr>
              <a:buNone/>
            </a:pPr>
            <a:r>
              <a:rPr lang="en-US" dirty="0" smtClean="0"/>
              <a:t>{</a:t>
            </a:r>
          </a:p>
          <a:p>
            <a:pPr>
              <a:buNone/>
            </a:pPr>
            <a:r>
              <a:rPr lang="en-US" dirty="0" smtClean="0"/>
              <a:t>	textcolor(5);//</a:t>
            </a:r>
            <a:r>
              <a:rPr lang="en-US" sz="1900" dirty="0" smtClean="0"/>
              <a:t>Here 5 is color code which is defined in C language</a:t>
            </a:r>
          </a:p>
          <a:p>
            <a:pPr>
              <a:buNone/>
            </a:pPr>
            <a:r>
              <a:rPr lang="en-US" dirty="0" smtClean="0"/>
              <a:t>   cprintf(“Hello World”);</a:t>
            </a:r>
          </a:p>
          <a:p>
            <a:pPr>
              <a:buNone/>
            </a:pPr>
            <a:r>
              <a:rPr lang="en-US" dirty="0" smtClean="0"/>
              <a:t>   getch();</a:t>
            </a:r>
          </a:p>
          <a:p>
            <a:pPr>
              <a:buNone/>
            </a:pPr>
            <a:r>
              <a:rPr lang="en-US" dirty="0" smtClean="0"/>
              <a:t>}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Coloring Fonts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Output is appear like this :</a:t>
            </a:r>
          </a:p>
          <a:p>
            <a:r>
              <a:rPr lang="en-US" dirty="0" smtClean="0">
                <a:solidFill>
                  <a:srgbClr val="FF00FF"/>
                </a:solidFill>
              </a:rPr>
              <a:t>Hello World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49</TotalTime>
  <Words>149</Words>
  <Application>Microsoft Office PowerPoint</Application>
  <PresentationFormat>On-screen Show (4:3)</PresentationFormat>
  <Paragraphs>175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Solstice</vt:lpstr>
      <vt:lpstr>Graphics in C Language</vt:lpstr>
      <vt:lpstr>Introduction</vt:lpstr>
      <vt:lpstr>Coloring Fonts </vt:lpstr>
      <vt:lpstr>Coloring Fonts </vt:lpstr>
      <vt:lpstr>Coloring Fonts </vt:lpstr>
      <vt:lpstr>Coloring Fonts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Graphics in C Language</dc:title>
  <dc:creator>ARIHANT</dc:creator>
  <cp:lastModifiedBy>ARIHANT</cp:lastModifiedBy>
  <cp:revision>9</cp:revision>
  <dcterms:created xsi:type="dcterms:W3CDTF">2011-08-26T14:14:57Z</dcterms:created>
  <dcterms:modified xsi:type="dcterms:W3CDTF">2011-08-27T10:55:24Z</dcterms:modified>
</cp:coreProperties>
</file>